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1" r:id="rId3"/>
    <p:sldId id="302" r:id="rId4"/>
    <p:sldId id="303" r:id="rId5"/>
    <p:sldId id="304" r:id="rId6"/>
    <p:sldId id="297" r:id="rId7"/>
    <p:sldId id="298" r:id="rId8"/>
    <p:sldId id="299" r:id="rId9"/>
    <p:sldId id="300" r:id="rId10"/>
    <p:sldId id="293" r:id="rId11"/>
    <p:sldId id="294" r:id="rId12"/>
    <p:sldId id="295" r:id="rId13"/>
    <p:sldId id="296" r:id="rId14"/>
    <p:sldId id="289" r:id="rId15"/>
    <p:sldId id="290" r:id="rId16"/>
    <p:sldId id="291" r:id="rId17"/>
    <p:sldId id="292" r:id="rId18"/>
    <p:sldId id="285" r:id="rId19"/>
    <p:sldId id="286" r:id="rId20"/>
    <p:sldId id="287" r:id="rId21"/>
    <p:sldId id="288" r:id="rId22"/>
    <p:sldId id="282" r:id="rId23"/>
    <p:sldId id="281" r:id="rId24"/>
    <p:sldId id="283" r:id="rId25"/>
    <p:sldId id="284" r:id="rId26"/>
    <p:sldId id="277" r:id="rId27"/>
    <p:sldId id="278" r:id="rId28"/>
    <p:sldId id="279" r:id="rId29"/>
    <p:sldId id="280" r:id="rId30"/>
    <p:sldId id="273" r:id="rId31"/>
    <p:sldId id="274" r:id="rId32"/>
    <p:sldId id="275" r:id="rId33"/>
    <p:sldId id="276" r:id="rId34"/>
    <p:sldId id="269" r:id="rId35"/>
    <p:sldId id="270" r:id="rId36"/>
    <p:sldId id="271" r:id="rId37"/>
    <p:sldId id="272" r:id="rId38"/>
    <p:sldId id="265" r:id="rId39"/>
    <p:sldId id="266" r:id="rId40"/>
    <p:sldId id="267" r:id="rId41"/>
    <p:sldId id="268" r:id="rId42"/>
    <p:sldId id="261" r:id="rId43"/>
    <p:sldId id="262" r:id="rId44"/>
    <p:sldId id="263" r:id="rId45"/>
    <p:sldId id="264" r:id="rId46"/>
    <p:sldId id="257" r:id="rId47"/>
    <p:sldId id="258" r:id="rId4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66" d="100"/>
          <a:sy n="66" d="100"/>
        </p:scale>
        <p:origin x="-11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8229600" cy="514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2016/12/4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ctrTitle"/>
          </p:nvPr>
        </p:nvSpPr>
        <p:spPr>
          <a:xfrm>
            <a:off x="685800" y="1052513"/>
            <a:ext cx="7772400" cy="2547937"/>
          </a:xfrm>
        </p:spPr>
        <p:txBody>
          <a:bodyPr/>
          <a:lstStyle/>
          <a:p>
            <a:pPr eaLnBrk="1" hangingPunct="1"/>
            <a:r>
              <a:rPr lang="zh-CN" altLang="en-US" sz="6000" b="1" smtClean="0">
                <a:solidFill>
                  <a:srgbClr val="0000FF"/>
                </a:solidFill>
              </a:rPr>
              <a:t>模拟电子线路</a:t>
            </a:r>
            <a:r>
              <a:rPr lang="en-US" altLang="zh-CN" sz="6000" b="1" smtClean="0">
                <a:solidFill>
                  <a:srgbClr val="0000FF"/>
                </a:solidFill>
              </a:rPr>
              <a:t/>
            </a:r>
            <a:br>
              <a:rPr lang="en-US" altLang="zh-CN" sz="6000" b="1" smtClean="0">
                <a:solidFill>
                  <a:srgbClr val="0000FF"/>
                </a:solidFill>
              </a:rPr>
            </a:br>
            <a:r>
              <a:rPr lang="en-US" altLang="zh-CN" sz="6000" b="1" smtClean="0">
                <a:solidFill>
                  <a:srgbClr val="0000FF"/>
                </a:solidFill>
              </a:rPr>
              <a:t>Analog Circuits</a:t>
            </a:r>
            <a:endParaRPr lang="zh-CN" altLang="en-US" sz="6000" b="1" smtClean="0">
              <a:solidFill>
                <a:srgbClr val="0000FF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135188"/>
          </a:xfrm>
        </p:spPr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tx1"/>
                </a:solidFill>
                <a:latin typeface="华文仿宋" pitchFamily="2" charset="-122"/>
                <a:ea typeface="华文仿宋" pitchFamily="2" charset="-122"/>
              </a:rPr>
              <a:t>大连理工大学</a:t>
            </a:r>
            <a:endParaRPr lang="en-US" altLang="zh-CN" b="1" dirty="0" smtClean="0">
              <a:solidFill>
                <a:schemeClr val="tx1"/>
              </a:solidFill>
              <a:latin typeface="华文仿宋" pitchFamily="2" charset="-122"/>
              <a:ea typeface="华文仿宋" pitchFamily="2" charset="-122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tx1"/>
                </a:solidFill>
                <a:latin typeface="华文仿宋" pitchFamily="2" charset="-122"/>
                <a:ea typeface="华文仿宋" pitchFamily="2" charset="-122"/>
              </a:rPr>
              <a:t>电信学部</a:t>
            </a:r>
            <a:endParaRPr lang="en-US" altLang="zh-CN" b="1" dirty="0" smtClean="0">
              <a:solidFill>
                <a:schemeClr val="tx1"/>
              </a:solidFill>
              <a:latin typeface="华文仿宋" pitchFamily="2" charset="-122"/>
              <a:ea typeface="华文仿宋" pitchFamily="2" charset="-122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zh-CN" b="1" dirty="0" smtClean="0">
              <a:solidFill>
                <a:schemeClr val="tx1"/>
              </a:solidFill>
              <a:latin typeface="华文仿宋" pitchFamily="2" charset="-122"/>
              <a:ea typeface="华文仿宋" pitchFamily="2" charset="-122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tx1"/>
                </a:solidFill>
                <a:latin typeface="华文仿宋" pitchFamily="2" charset="-122"/>
                <a:ea typeface="华文仿宋" pitchFamily="2" charset="-122"/>
              </a:rPr>
              <a:t>主讲人：余隽</a:t>
            </a:r>
            <a:endParaRPr lang="en-US" altLang="zh-CN" b="1" dirty="0" smtClean="0">
              <a:solidFill>
                <a:schemeClr val="tx1"/>
              </a:solidFill>
              <a:latin typeface="华文仿宋" pitchFamily="2" charset="-122"/>
              <a:ea typeface="华文仿宋" pitchFamily="2" charset="-122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1" dirty="0" err="1" smtClean="0">
                <a:solidFill>
                  <a:schemeClr val="tx1"/>
                </a:solidFill>
                <a:latin typeface="华文仿宋" pitchFamily="2" charset="-122"/>
                <a:ea typeface="华文仿宋" pitchFamily="2" charset="-122"/>
              </a:rPr>
              <a:t>qq</a:t>
            </a:r>
            <a:r>
              <a:rPr lang="en-US" altLang="zh-CN" b="1" dirty="0" smtClean="0">
                <a:solidFill>
                  <a:schemeClr val="tx1"/>
                </a:solidFill>
                <a:latin typeface="华文仿宋" pitchFamily="2" charset="-122"/>
                <a:ea typeface="华文仿宋" pitchFamily="2" charset="-122"/>
              </a:rPr>
              <a:t>:  308394387;      </a:t>
            </a:r>
            <a:r>
              <a:rPr lang="zh-CN" altLang="en-US" b="1" dirty="0" smtClean="0">
                <a:solidFill>
                  <a:schemeClr val="tx1"/>
                </a:solidFill>
                <a:latin typeface="华文仿宋" pitchFamily="2" charset="-122"/>
                <a:ea typeface="华文仿宋" pitchFamily="2" charset="-122"/>
              </a:rPr>
              <a:t>创新园</a:t>
            </a:r>
            <a:r>
              <a:rPr lang="en-US" altLang="zh-CN" b="1" dirty="0" smtClean="0">
                <a:solidFill>
                  <a:schemeClr val="tx1"/>
                </a:solidFill>
                <a:latin typeface="华文仿宋" pitchFamily="2" charset="-122"/>
                <a:ea typeface="华文仿宋" pitchFamily="2" charset="-122"/>
              </a:rPr>
              <a:t>A416</a:t>
            </a:r>
            <a:endParaRPr lang="zh-CN" altLang="en-US" b="1" dirty="0" smtClean="0">
              <a:solidFill>
                <a:schemeClr val="tx1"/>
              </a:solidFill>
              <a:latin typeface="华文仿宋" pitchFamily="2" charset="-122"/>
              <a:ea typeface="华文仿宋" pitchFamily="2" charset="-122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79388" y="6396038"/>
            <a:ext cx="88026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 dirty="0"/>
              <a:t>课件资源基于</a:t>
            </a:r>
            <a:r>
              <a:rPr lang="en-US" altLang="zh-CN" sz="1400" dirty="0"/>
              <a:t>《</a:t>
            </a:r>
            <a:r>
              <a:rPr lang="zh-CN" altLang="en-US" sz="1400" dirty="0"/>
              <a:t>电子技术基础模拟部分</a:t>
            </a:r>
            <a:r>
              <a:rPr lang="en-US" altLang="zh-CN" sz="1400" dirty="0"/>
              <a:t>》</a:t>
            </a:r>
            <a:r>
              <a:rPr lang="zh-CN" altLang="en-US" sz="1400" dirty="0"/>
              <a:t>康华光，大连理工模电组郝育文、林秋华、巢明等教师的课件编写。</a:t>
            </a:r>
          </a:p>
        </p:txBody>
      </p:sp>
    </p:spTree>
    <p:extLst>
      <p:ext uri="{BB962C8B-B14F-4D97-AF65-F5344CB8AC3E}">
        <p14:creationId xmlns:p14="http://schemas.microsoft.com/office/powerpoint/2010/main" val="4798210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165100"/>
            <a:ext cx="9096375" cy="653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" y="165100"/>
            <a:ext cx="9040813" cy="653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" y="22225"/>
            <a:ext cx="8418513" cy="682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675" y="122238"/>
            <a:ext cx="8248650" cy="662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307975"/>
            <a:ext cx="8424863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6075" y="79375"/>
            <a:ext cx="8450263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700" y="298450"/>
            <a:ext cx="8102600" cy="626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00" y="63500"/>
            <a:ext cx="9017000" cy="673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" y="76200"/>
            <a:ext cx="9066213" cy="6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550" y="185738"/>
            <a:ext cx="8724900" cy="649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00" y="22225"/>
            <a:ext cx="8407400" cy="682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" y="238125"/>
            <a:ext cx="8418513" cy="638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4263" y="177800"/>
            <a:ext cx="6973887" cy="651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0538" y="503238"/>
            <a:ext cx="8162925" cy="58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850" y="384175"/>
            <a:ext cx="8748713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22225"/>
            <a:ext cx="8424863" cy="682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50" y="122238"/>
            <a:ext cx="8877300" cy="662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58750"/>
            <a:ext cx="8913813" cy="654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125" y="128588"/>
            <a:ext cx="8413750" cy="660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350" y="420688"/>
            <a:ext cx="9156700" cy="602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963" y="98425"/>
            <a:ext cx="8980487" cy="666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5725" y="112713"/>
            <a:ext cx="9315450" cy="663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" y="46038"/>
            <a:ext cx="9040813" cy="677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188" y="128588"/>
            <a:ext cx="8937625" cy="660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363" y="125413"/>
            <a:ext cx="8675687" cy="661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101600"/>
            <a:ext cx="8950325" cy="666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5600" y="198438"/>
            <a:ext cx="8431213" cy="646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" y="430213"/>
            <a:ext cx="8304213" cy="600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552450"/>
            <a:ext cx="8766175" cy="576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175" y="-57150"/>
            <a:ext cx="9150350" cy="698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50" y="973138"/>
            <a:ext cx="8877300" cy="491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825" y="396875"/>
            <a:ext cx="8132763" cy="607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900" y="42863"/>
            <a:ext cx="8712200" cy="677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850" y="277813"/>
            <a:ext cx="9004300" cy="631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113" y="338138"/>
            <a:ext cx="8358187" cy="618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913" y="207963"/>
            <a:ext cx="8766175" cy="645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863" y="88900"/>
            <a:ext cx="8802687" cy="668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7150" y="128588"/>
            <a:ext cx="9259888" cy="660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350" y="917575"/>
            <a:ext cx="91567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9513" y="1460500"/>
            <a:ext cx="6784975" cy="394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163" y="414338"/>
            <a:ext cx="8321675" cy="603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900" y="122238"/>
            <a:ext cx="8712200" cy="662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5600" y="122238"/>
            <a:ext cx="8431213" cy="662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538" y="122238"/>
            <a:ext cx="8669337" cy="662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3725" y="215900"/>
            <a:ext cx="7956550" cy="643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" y="407988"/>
            <a:ext cx="9066213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47</Words>
  <Application>Microsoft Office PowerPoint</Application>
  <PresentationFormat>全屏显示(4:3)</PresentationFormat>
  <Paragraphs>7</Paragraphs>
  <Slides>47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48" baseType="lpstr">
      <vt:lpstr>Office 主题</vt:lpstr>
      <vt:lpstr>模拟电子线路 Analog Circuits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模拟电子线路 Analog Circuits</dc:title>
  <dc:creator>junyu</dc:creator>
  <cp:lastModifiedBy>junyu</cp:lastModifiedBy>
  <cp:revision>74</cp:revision>
  <dcterms:created xsi:type="dcterms:W3CDTF">2016-11-18T22:40:07Z</dcterms:created>
  <dcterms:modified xsi:type="dcterms:W3CDTF">2016-12-04T12:41:38Z</dcterms:modified>
</cp:coreProperties>
</file>